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80" d="100"/>
          <a:sy n="180" d="100"/>
        </p:scale>
        <p:origin x="-594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7553-1432-0BF3-7566-7AD781CB0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84F49-0E03-EE1D-E23F-7E22D3A55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88585-E930-E3B3-BF03-8CA6E854D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90D89-ECE4-3C6F-AEFD-5ED91886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2818E-E60B-0DCC-33D0-1FDCC2F9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64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37D06-6E49-AE8A-48C2-4AE4355F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D2F40-82EF-45BE-6FA3-DAEBBFE4E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C4A90-5DD5-ADD0-B02D-512877902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6045-7DDC-38E0-6CB2-4934A019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3E81D-2C92-97CF-C15F-46D05D2F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032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D25DE8-4869-AEBA-2DE0-B0E25407A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11207-EAF6-AB70-A92E-0A117C61B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FC0F9-1F6A-0E02-699E-CD3E79C03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4A62-B7BF-7F0D-09F7-A8BE40D4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FE7B2-8AA7-FE27-6E31-3319C99F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10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3FE5-8183-4453-DAC6-29DA0D88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21FD-8773-48FE-C55B-14803E157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62CB8-D46F-0D75-A2C9-0ED07861B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80CCD-5B74-FA79-78D6-BB744F58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AE8D6-A908-FDA4-CBA2-A0E43C13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0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3D3B-A501-487B-5134-169C9329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8EA8E-25D8-2AEA-3F09-3C3B943A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DBA87-A52D-EB58-3A6A-C75E3A4B1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D9114-80CB-557B-9410-411077490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C1D36-4929-E2B7-432E-2E816F5C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233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14BA-9F13-426B-FF9A-1571BCD4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E9F33-F60D-0390-E9D5-703FA56532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2419A-3B38-EC36-15CD-BCD511C1E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6E17F-FD28-72B0-0F7C-66A3DA58B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45680-050D-F74B-9E53-F14ED2482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97CBC-8C44-0358-250C-C0B45800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89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8439-6DBB-E42E-C2B0-32A00470B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3F303-C01F-808B-23A0-CFA3DD893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F85FEB-82B8-9617-E569-916B645B3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630AD5-FE7A-BA31-103F-7FCC1FBA7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BDDA8-6E39-8086-3AE6-DA5522678B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A3EC1-911B-5F66-E93F-4CF2CED6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232945-BC14-E334-D8E5-D0FEC5A0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09793-BEDE-515F-2C17-B1BFCF4D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96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9F39-F653-60CA-5AB0-2E70549C0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65490-C29F-6408-D2AF-5A91C8BD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7F03CF-36D4-5EBF-3D9F-9F3BED527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07520-3670-43A5-FBA1-D361D4D9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638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C22BA-13B5-0279-2F88-779FBC9EB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3E45A-E622-F198-7AE7-E208099F9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DAACE-A1CD-8917-22F1-9D90FA81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0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F923F-5199-1B22-3D31-AE8776548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FB2E8-1253-4221-F356-194A16418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3168B-25AA-E8AB-362F-50F8A2367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ADE98-A4C5-C877-147E-E5628AEB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081B1-E2B0-76F5-FC78-B1281FDF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6A5CE-4477-AE27-D3B4-8C6F0D11F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106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2491-C3F2-D1BD-1984-2ACD67F2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8EF9C4-4E17-D455-C15A-97022C034F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C8B55-D6A0-4128-8AF6-309531914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9E47A-370A-A9F8-9E75-86F72850D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4AB90-4462-77EF-C5E1-A5DDEEF8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7E7EA-93CF-950E-000A-82C526DCB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426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0421A6-BC16-8266-55C4-9946A5F46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9A7DD-1886-2ADC-F88A-A1D40FA61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34CA6-896F-25F9-782F-B195A3FEA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9FE15-3B0B-4CD0-8E23-12F1DBFF8D5E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9B351-416A-614B-07EF-D3BE6FEB5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BE532-E3EE-F16A-8BC1-4B754B40D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00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ED836314-D0F9-7F48-DD3B-3AD534630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28"/>
          <a:stretch/>
        </p:blipFill>
        <p:spPr>
          <a:xfrm>
            <a:off x="1229186" y="68287"/>
            <a:ext cx="9173599" cy="6721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3AC1BB-561A-F97E-7FEA-0A3C18F04667}"/>
              </a:ext>
            </a:extLst>
          </p:cNvPr>
          <p:cNvSpPr txBox="1"/>
          <p:nvPr/>
        </p:nvSpPr>
        <p:spPr>
          <a:xfrm>
            <a:off x="4699457" y="445324"/>
            <a:ext cx="614957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F8326-43FA-1418-4D3F-AA28591F0FAA}"/>
              </a:ext>
            </a:extLst>
          </p:cNvPr>
          <p:cNvSpPr txBox="1"/>
          <p:nvPr/>
        </p:nvSpPr>
        <p:spPr>
          <a:xfrm>
            <a:off x="8809513" y="102807"/>
            <a:ext cx="1427017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Memory Mapped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8FE47-7EED-59CB-499C-0D80E9A8D451}"/>
              </a:ext>
            </a:extLst>
          </p:cNvPr>
          <p:cNvSpPr txBox="1"/>
          <p:nvPr/>
        </p:nvSpPr>
        <p:spPr>
          <a:xfrm>
            <a:off x="8982971" y="612700"/>
            <a:ext cx="721672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XADDR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C839B-E0CC-154C-99D2-A4D2FC85C5F9}"/>
              </a:ext>
            </a:extLst>
          </p:cNvPr>
          <p:cNvSpPr txBox="1"/>
          <p:nvPr/>
        </p:nvSpPr>
        <p:spPr>
          <a:xfrm>
            <a:off x="9069173" y="832788"/>
            <a:ext cx="716863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CADDR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D1923-DE96-BE94-739B-35FE4F42BBA2}"/>
              </a:ext>
            </a:extLst>
          </p:cNvPr>
          <p:cNvSpPr txBox="1"/>
          <p:nvPr/>
        </p:nvSpPr>
        <p:spPr>
          <a:xfrm>
            <a:off x="9343807" y="1341916"/>
            <a:ext cx="671659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XDATA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8C292-2693-9BBE-4914-E82C8CE172B2}"/>
              </a:ext>
            </a:extLst>
          </p:cNvPr>
          <p:cNvSpPr txBox="1"/>
          <p:nvPr/>
        </p:nvSpPr>
        <p:spPr>
          <a:xfrm>
            <a:off x="9366187" y="1851044"/>
            <a:ext cx="892723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Program ROM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FA85EE-ACD7-B0B9-0DB7-6515BE327D97}"/>
              </a:ext>
            </a:extLst>
          </p:cNvPr>
          <p:cNvCxnSpPr/>
          <p:nvPr/>
        </p:nvCxnSpPr>
        <p:spPr>
          <a:xfrm>
            <a:off x="5219205" y="651134"/>
            <a:ext cx="237507" cy="16960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982AD7-800A-6956-2BA4-941FA844DEF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639299" y="307319"/>
            <a:ext cx="170214" cy="1380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7927F3-BEA4-F871-B1BA-2E3BF3C42F2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639299" y="740267"/>
            <a:ext cx="343672" cy="2282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BD1978-E15A-EF1B-59E8-AEA82992C4E6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431481" y="960355"/>
            <a:ext cx="637692" cy="3291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7D0FAA-31B0-AE0F-6A7D-D6ECE4923068}"/>
              </a:ext>
            </a:extLst>
          </p:cNvPr>
          <p:cNvCxnSpPr>
            <a:cxnSpLocks/>
          </p:cNvCxnSpPr>
          <p:nvPr/>
        </p:nvCxnSpPr>
        <p:spPr>
          <a:xfrm flipH="1">
            <a:off x="9167751" y="1469483"/>
            <a:ext cx="176056" cy="1409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16CEC0-8E91-9009-B39E-EF42C6789172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277101" y="1738005"/>
            <a:ext cx="1089086" cy="31755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FD6BCD6-C386-01E6-9D36-FBA6B491BE5E}"/>
              </a:ext>
            </a:extLst>
          </p:cNvPr>
          <p:cNvSpPr txBox="1"/>
          <p:nvPr/>
        </p:nvSpPr>
        <p:spPr>
          <a:xfrm>
            <a:off x="4052209" y="651134"/>
            <a:ext cx="916056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Control Unit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59F02E-9F96-6D5E-EF13-8F97CF8B92A7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510237" y="1060157"/>
            <a:ext cx="458028" cy="99539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DECB9BF-EBC7-F105-74C1-A9DE8E5A0B53}"/>
              </a:ext>
            </a:extLst>
          </p:cNvPr>
          <p:cNvSpPr txBox="1"/>
          <p:nvPr/>
        </p:nvSpPr>
        <p:spPr>
          <a:xfrm>
            <a:off x="1561607" y="1896780"/>
            <a:ext cx="1213636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Accumulator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23CB1E-3778-EC17-6FCD-A20E22708E63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2168425" y="2151914"/>
            <a:ext cx="794469" cy="4309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BD018D1-2B7A-FCD6-3DAA-874372B6999C}"/>
              </a:ext>
            </a:extLst>
          </p:cNvPr>
          <p:cNvSpPr txBox="1"/>
          <p:nvPr/>
        </p:nvSpPr>
        <p:spPr>
          <a:xfrm>
            <a:off x="1452750" y="3254525"/>
            <a:ext cx="1213636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X Register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0283DA-66BE-F0CA-B420-5945325C4C11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2059568" y="3509659"/>
            <a:ext cx="830382" cy="35848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DF0657B-4BCD-03BF-2D47-A12DDC4CBCBC}"/>
              </a:ext>
            </a:extLst>
          </p:cNvPr>
          <p:cNvSpPr txBox="1"/>
          <p:nvPr/>
        </p:nvSpPr>
        <p:spPr>
          <a:xfrm>
            <a:off x="1749258" y="5201359"/>
            <a:ext cx="1213636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CDATA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A3E4CB-9B43-4A40-FB3C-01B070C8717B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2356076" y="5456493"/>
            <a:ext cx="654319" cy="55242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7F9F269-140B-CC49-F08F-282B7FFF41E5}"/>
              </a:ext>
            </a:extLst>
          </p:cNvPr>
          <p:cNvSpPr txBox="1"/>
          <p:nvPr/>
        </p:nvSpPr>
        <p:spPr>
          <a:xfrm>
            <a:off x="5489182" y="6380689"/>
            <a:ext cx="1213636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Debugging Display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1BA8202-CE3D-9428-4DA5-B6F513139E8A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5118265" y="6380689"/>
            <a:ext cx="370917" cy="2045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1C45942-170E-F179-A243-8F22DE03F876}"/>
              </a:ext>
            </a:extLst>
          </p:cNvPr>
          <p:cNvSpPr txBox="1"/>
          <p:nvPr/>
        </p:nvSpPr>
        <p:spPr>
          <a:xfrm>
            <a:off x="9679636" y="2877522"/>
            <a:ext cx="892723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MBR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CAB5E95-2750-1E74-0A2B-2A4867CBFA92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9222312" y="3005089"/>
            <a:ext cx="457324" cy="37471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0073718-AA5F-AAC6-6F83-537D1C5F83DE}"/>
              </a:ext>
            </a:extLst>
          </p:cNvPr>
          <p:cNvSpPr txBox="1"/>
          <p:nvPr/>
        </p:nvSpPr>
        <p:spPr>
          <a:xfrm>
            <a:off x="7073735" y="6125555"/>
            <a:ext cx="734291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CDATA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FA6044-D5DD-703F-B1A2-A0D5727FC867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7440881" y="5865052"/>
            <a:ext cx="191727" cy="2605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FF3BC8C-C6BB-CC9D-EB4D-8E23DB06AA67}"/>
              </a:ext>
            </a:extLst>
          </p:cNvPr>
          <p:cNvSpPr txBox="1"/>
          <p:nvPr/>
        </p:nvSpPr>
        <p:spPr>
          <a:xfrm>
            <a:off x="5567547" y="5921044"/>
            <a:ext cx="857003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Zero (CDATA)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6BC356-3D07-D920-932E-074902E1E2EE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5996049" y="5640779"/>
            <a:ext cx="69085" cy="28026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B791060-5254-00F7-278C-219C92B1AA54}"/>
              </a:ext>
            </a:extLst>
          </p:cNvPr>
          <p:cNvSpPr txBox="1"/>
          <p:nvPr/>
        </p:nvSpPr>
        <p:spPr>
          <a:xfrm>
            <a:off x="5567548" y="3867170"/>
            <a:ext cx="649184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Zero (ALU)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C84B141-46DF-8190-223B-28EDFD998664}"/>
              </a:ext>
            </a:extLst>
          </p:cNvPr>
          <p:cNvCxnSpPr>
            <a:cxnSpLocks/>
            <a:stCxn id="71" idx="2"/>
          </p:cNvCxnSpPr>
          <p:nvPr/>
        </p:nvCxnSpPr>
        <p:spPr>
          <a:xfrm>
            <a:off x="5892140" y="4276193"/>
            <a:ext cx="437220" cy="1263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749115B-9F01-CF5C-5AB1-576EB806AD98}"/>
              </a:ext>
            </a:extLst>
          </p:cNvPr>
          <p:cNvSpPr txBox="1"/>
          <p:nvPr/>
        </p:nvSpPr>
        <p:spPr>
          <a:xfrm>
            <a:off x="5489182" y="3144304"/>
            <a:ext cx="649184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Carry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28B4956-507A-0612-3DC9-2223B49E83CD}"/>
              </a:ext>
            </a:extLst>
          </p:cNvPr>
          <p:cNvCxnSpPr>
            <a:cxnSpLocks/>
            <a:endCxn id="77" idx="0"/>
          </p:cNvCxnSpPr>
          <p:nvPr/>
        </p:nvCxnSpPr>
        <p:spPr>
          <a:xfrm flipH="1">
            <a:off x="5813774" y="3005089"/>
            <a:ext cx="216817" cy="13921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FFA3827-3B7D-26EF-CCFD-FFBD2CE8F48C}"/>
              </a:ext>
            </a:extLst>
          </p:cNvPr>
          <p:cNvSpPr txBox="1"/>
          <p:nvPr/>
        </p:nvSpPr>
        <p:spPr>
          <a:xfrm>
            <a:off x="5545988" y="3447568"/>
            <a:ext cx="1129524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Z- Selection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58D5CAE-698E-F440-127C-94594C100261}"/>
              </a:ext>
            </a:extLst>
          </p:cNvPr>
          <p:cNvCxnSpPr>
            <a:cxnSpLocks/>
            <a:endCxn id="81" idx="0"/>
          </p:cNvCxnSpPr>
          <p:nvPr/>
        </p:nvCxnSpPr>
        <p:spPr>
          <a:xfrm flipH="1">
            <a:off x="6110750" y="3237828"/>
            <a:ext cx="218610" cy="2097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177C24C-F26E-0448-4F23-AC902E801893}"/>
              </a:ext>
            </a:extLst>
          </p:cNvPr>
          <p:cNvSpPr txBox="1"/>
          <p:nvPr/>
        </p:nvSpPr>
        <p:spPr>
          <a:xfrm>
            <a:off x="4142563" y="2749955"/>
            <a:ext cx="556894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ALU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56443C8-7CB4-B5E0-072D-70B6DC9DB722}"/>
              </a:ext>
            </a:extLst>
          </p:cNvPr>
          <p:cNvCxnSpPr>
            <a:cxnSpLocks/>
            <a:stCxn id="85" idx="2"/>
          </p:cNvCxnSpPr>
          <p:nvPr/>
        </p:nvCxnSpPr>
        <p:spPr>
          <a:xfrm>
            <a:off x="4421010" y="3005089"/>
            <a:ext cx="278447" cy="1970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A61753E-5C77-5D16-B412-63257CF64A36}"/>
              </a:ext>
            </a:extLst>
          </p:cNvPr>
          <p:cNvSpPr txBox="1"/>
          <p:nvPr/>
        </p:nvSpPr>
        <p:spPr>
          <a:xfrm>
            <a:off x="9679635" y="3575135"/>
            <a:ext cx="892723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Bus Bridge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5B555F-C8F3-3863-029F-68060FCD44C5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7946416" y="3475485"/>
            <a:ext cx="1733219" cy="30416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504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33</Words>
  <Application>Microsoft Office PowerPoint</Application>
  <PresentationFormat>Widescreen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Harvey</dc:creator>
  <cp:lastModifiedBy>Paul Harvey</cp:lastModifiedBy>
  <cp:revision>4</cp:revision>
  <dcterms:created xsi:type="dcterms:W3CDTF">2023-04-01T08:53:20Z</dcterms:created>
  <dcterms:modified xsi:type="dcterms:W3CDTF">2023-04-01T09:36:00Z</dcterms:modified>
</cp:coreProperties>
</file>